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3245" y="170815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题目要求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3245" y="672465"/>
            <a:ext cx="1120140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我们要求一个整数x，使得</a:t>
            </a:r>
          </a:p>
          <a:p>
            <a:r>
              <a:rPr lang="zh-CN" altLang="en-US"/>
              <a:t>x mod a = d</a:t>
            </a:r>
          </a:p>
          <a:p>
            <a:r>
              <a:rPr lang="zh-CN" altLang="en-US"/>
              <a:t>x mod b = e</a:t>
            </a:r>
          </a:p>
          <a:p>
            <a:r>
              <a:rPr lang="zh-CN" altLang="en-US"/>
              <a:t>x mod c = f</a:t>
            </a:r>
          </a:p>
          <a:p>
            <a:r>
              <a:rPr lang="zh-CN" altLang="en-US"/>
              <a:t>x可以有多个值，也可以无解。</a:t>
            </a:r>
          </a:p>
          <a:p>
            <a:r>
              <a:rPr lang="zh-CN" altLang="en-US"/>
              <a:t>同时，我们限定了x的取值范围是[0,n]，n也是一个整数。</a:t>
            </a:r>
          </a:p>
          <a:p>
            <a:r>
              <a:rPr lang="zh-CN" altLang="en-US"/>
              <a:t>a, b, c应分别大于d, e, f，且d, e, f应大于等于0。</a:t>
            </a:r>
          </a:p>
          <a:p>
            <a:r>
              <a:rPr lang="zh-CN" altLang="en-US"/>
              <a:t>求出取值范围内所有可能的x，x不存在输出“No solution!”，如果a, b, c, d, e ,f大小关系不满足要求则输出“Incorrect input!”。</a:t>
            </a:r>
          </a:p>
          <a:p>
            <a:r>
              <a:rPr lang="zh-CN" altLang="en-US"/>
              <a:t>输入</a:t>
            </a:r>
          </a:p>
          <a:p>
            <a:r>
              <a:rPr lang="zh-CN" altLang="en-US"/>
              <a:t>第一行是abc，第二行是def，第三行是n，以空格区分，均为整数。</a:t>
            </a:r>
          </a:p>
          <a:p>
            <a:endParaRPr lang="zh-CN" altLang="en-US"/>
          </a:p>
          <a:p>
            <a:r>
              <a:rPr lang="zh-CN" altLang="en-US"/>
              <a:t>输出</a:t>
            </a:r>
          </a:p>
          <a:p>
            <a:r>
              <a:rPr lang="zh-CN" altLang="en-US"/>
              <a:t>输出结果。</a:t>
            </a:r>
          </a:p>
          <a:p>
            <a:endParaRPr lang="zh-CN" altLang="en-US"/>
          </a:p>
          <a:p>
            <a:r>
              <a:rPr lang="zh-CN" altLang="en-US"/>
              <a:t>样例输入</a:t>
            </a:r>
          </a:p>
          <a:p>
            <a:r>
              <a:rPr lang="zh-CN" altLang="en-US"/>
              <a:t>3 5 7</a:t>
            </a:r>
          </a:p>
          <a:p>
            <a:r>
              <a:rPr lang="zh-CN" altLang="en-US"/>
              <a:t>1 4 2</a:t>
            </a:r>
          </a:p>
          <a:p>
            <a:r>
              <a:rPr lang="zh-CN" altLang="en-US"/>
              <a:t>100</a:t>
            </a:r>
          </a:p>
          <a:p>
            <a:r>
              <a:rPr lang="zh-CN" altLang="en-US"/>
              <a:t>样例输出</a:t>
            </a:r>
          </a:p>
          <a:p>
            <a:r>
              <a:rPr lang="zh-CN" altLang="en-US"/>
              <a:t>79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3C51B72-A3B2-4534-9626-3BA89CDE9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52"/>
    </mc:Choice>
    <mc:Fallback>
      <p:transition spd="slow" advTm="50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1500" y="541020"/>
            <a:ext cx="986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解题思路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B65CE6-FE68-4ACD-BE52-E716D4B9AC9E}"/>
              </a:ext>
            </a:extLst>
          </p:cNvPr>
          <p:cNvSpPr txBox="1"/>
          <p:nvPr/>
        </p:nvSpPr>
        <p:spPr>
          <a:xfrm>
            <a:off x="499311" y="1407293"/>
            <a:ext cx="9867900" cy="17100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注意点：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判断输入是否满足要求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0-n</a:t>
            </a:r>
            <a:r>
              <a:rPr lang="zh-CN" altLang="en-US" dirty="0"/>
              <a:t> 循环判断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判断是否无解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F9CE184-EB5D-4B69-BD3B-0E1AACE0F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91"/>
    </mc:Choice>
    <mc:Fallback>
      <p:transition spd="slow" advTm="57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8145" y="128270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代码：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7385" y="672465"/>
            <a:ext cx="1096581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#include&lt;iostream&gt;</a:t>
            </a:r>
          </a:p>
          <a:p>
            <a:r>
              <a:rPr lang="zh-CN" altLang="en-US"/>
              <a:t>using namespace std;</a:t>
            </a:r>
          </a:p>
          <a:p>
            <a:r>
              <a:rPr lang="zh-CN" altLang="en-US"/>
              <a:t>int main(int argc, void **argv)</a:t>
            </a:r>
          </a:p>
          <a:p>
            <a:r>
              <a:rPr lang="zh-CN" altLang="en-US"/>
              <a:t>{</a:t>
            </a:r>
          </a:p>
          <a:p>
            <a:r>
              <a:rPr lang="zh-CN" altLang="en-US"/>
              <a:t>    int a, b, c, d, e, f;</a:t>
            </a:r>
          </a:p>
          <a:p>
            <a:r>
              <a:rPr lang="zh-CN" altLang="en-US"/>
              <a:t>    int n;</a:t>
            </a:r>
          </a:p>
          <a:p>
            <a:r>
              <a:rPr lang="zh-CN" altLang="en-US"/>
              <a:t>    cin &gt;&gt; a &gt;&gt; b &gt;&gt; c;</a:t>
            </a:r>
          </a:p>
          <a:p>
            <a:r>
              <a:rPr lang="zh-CN" altLang="en-US"/>
              <a:t>    cin &gt;&gt; d &gt;&gt; e &gt;&gt; f;</a:t>
            </a:r>
          </a:p>
          <a:p>
            <a:r>
              <a:rPr lang="zh-CN" altLang="en-US"/>
              <a:t>    cin &gt;&gt; n;</a:t>
            </a:r>
          </a:p>
          <a:p>
            <a:r>
              <a:rPr lang="zh-CN" altLang="en-US"/>
              <a:t>    if (a &lt;= d || b &lt;= e || c &lt;= f)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cout &lt;&lt; "Incorrect input!" &lt;&lt; endl;</a:t>
            </a:r>
          </a:p>
          <a:p>
            <a:r>
              <a:rPr lang="zh-CN" altLang="en-US"/>
              <a:t>        return 0;</a:t>
            </a:r>
          </a:p>
          <a:p>
            <a:r>
              <a:rPr lang="zh-CN" altLang="en-US"/>
              <a:t>    }</a:t>
            </a:r>
          </a:p>
          <a:p>
            <a:endParaRPr lang="zh-CN" altLang="en-US"/>
          </a:p>
          <a:p>
            <a:r>
              <a:rPr lang="zh-CN" altLang="en-US"/>
              <a:t>    if (d &lt; 0 || e &lt; 0 || f &lt; 0)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cout &lt;&lt; "Incorrect input!" &lt;&lt; endl;</a:t>
            </a:r>
          </a:p>
          <a:p>
            <a:r>
              <a:rPr lang="zh-CN" altLang="en-US"/>
              <a:t>        return 0;</a:t>
            </a:r>
          </a:p>
          <a:p>
            <a:r>
              <a:rPr lang="zh-CN" altLang="en-US"/>
              <a:t>    }</a:t>
            </a: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85155" y="767715"/>
            <a:ext cx="644144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    int exist = 0;</a:t>
            </a:r>
            <a:endParaRPr lang="zh-CN" altLang="en-US"/>
          </a:p>
          <a:p>
            <a:r>
              <a:rPr lang="zh-CN" altLang="en-US">
                <a:sym typeface="+mn-ea"/>
              </a:rPr>
              <a:t>    for (int i = 0; i &lt; n; i++)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if (i % a == d &amp;&amp; i % b == e &amp;&amp; i % c == f)</a:t>
            </a:r>
            <a:endParaRPr lang="zh-CN" altLang="en-US"/>
          </a:p>
          <a:p>
            <a:r>
              <a:rPr lang="zh-CN" altLang="en-US">
                <a:sym typeface="+mn-ea"/>
              </a:rPr>
              <a:t>    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exist = 1;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cout &lt;&lt; i&lt;&lt;" ";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if (exist == 0)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cout &lt;&lt; "No solution!" &lt;&lt; endl;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return 0;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495AAE6-EEDC-42D1-A24B-40FE78689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31"/>
    </mc:Choice>
    <mc:Fallback>
      <p:transition spd="slow" advTm="134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408</Words>
  <Application>Microsoft Office PowerPoint</Application>
  <PresentationFormat>宽屏</PresentationFormat>
  <Paragraphs>63</Paragraphs>
  <Slides>3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Yichen</dc:creator>
  <cp:lastModifiedBy>奕琛 李</cp:lastModifiedBy>
  <cp:revision>24</cp:revision>
  <dcterms:created xsi:type="dcterms:W3CDTF">2021-11-20T07:05:00Z</dcterms:created>
  <dcterms:modified xsi:type="dcterms:W3CDTF">2021-11-21T03:03:05Z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7BB728CD175E4D9B88041207C8E9EFB1</vt:lpwstr>
  </property>
  <property fmtid="{D5CDD505-2E9C-101B-9397-08002B2CF9AE}" pid="3" name="KSOProductBuildVer">
    <vt:lpwstr>2052-11.1.0.11045</vt:lpwstr>
  </property>
</Properties>
</file>